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8" r:id="rId5"/>
    <p:sldId id="257" r:id="rId6"/>
    <p:sldId id="259" r:id="rId7"/>
    <p:sldId id="260" r:id="rId8"/>
    <p:sldId id="261" r:id="rId9"/>
    <p:sldId id="272" r:id="rId10"/>
    <p:sldId id="268" r:id="rId11"/>
    <p:sldId id="274" r:id="rId12"/>
    <p:sldId id="267" r:id="rId13"/>
    <p:sldId id="273" r:id="rId14"/>
    <p:sldId id="266" r:id="rId15"/>
    <p:sldId id="270" r:id="rId16"/>
    <p:sldId id="271" r:id="rId17"/>
    <p:sldId id="263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4660"/>
  </p:normalViewPr>
  <p:slideViewPr>
    <p:cSldViewPr>
      <p:cViewPr varScale="1">
        <p:scale>
          <a:sx n="62" d="100"/>
          <a:sy n="62" d="100"/>
        </p:scale>
        <p:origin x="-132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93E79-6087-404F-B9B2-CDF035282DA6}" type="datetimeFigureOut">
              <a:rPr lang="en-US" smtClean="0"/>
              <a:pPr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FFFF-FAFD-4BF1-8819-AFD3E28BC4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Daily Core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Spiderman Stretch</a:t>
            </a:r>
            <a:endParaRPr lang="en-US" dirty="0"/>
          </a:p>
        </p:txBody>
      </p:sp>
      <p:pic>
        <p:nvPicPr>
          <p:cNvPr id="25602" name="Picture 2" descr="https://fit815.com/wp-content/uploads/2015/12/stretch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47800"/>
            <a:ext cx="3810000" cy="400304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4800" y="152400"/>
            <a:ext cx="27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Hip Flexor Quad Hamstring</a:t>
            </a:r>
            <a:endParaRPr lang="en-US" dirty="0"/>
          </a:p>
        </p:txBody>
      </p:sp>
      <p:pic>
        <p:nvPicPr>
          <p:cNvPr id="8" name="Picture 4" descr="My 6 Top Stretches For Low Pack Pa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143000"/>
            <a:ext cx="4405408" cy="38862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5029200"/>
            <a:ext cx="3124200" cy="185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5791200"/>
            <a:ext cx="4518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Hold for 2 minutes and twice a day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iliotibial band knee pa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012829"/>
            <a:ext cx="6248400" cy="3845171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04950"/>
            <a:ext cx="38100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8600"/>
            <a:ext cx="29337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      </a:t>
            </a:r>
            <a:r>
              <a:rPr lang="en-US" dirty="0" err="1" smtClean="0"/>
              <a:t>ITBand</a:t>
            </a:r>
            <a:r>
              <a:rPr lang="en-US" dirty="0" smtClean="0"/>
              <a:t> Stretch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 Abductor Exercise</a:t>
            </a:r>
            <a:endParaRPr lang="en-US" dirty="0"/>
          </a:p>
        </p:txBody>
      </p:sp>
      <p:pic>
        <p:nvPicPr>
          <p:cNvPr id="24579" name="Picture 3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352800"/>
            <a:ext cx="4572000" cy="3200400"/>
          </a:xfrm>
          <a:prstGeom prst="rect">
            <a:avLst/>
          </a:prstGeom>
          <a:noFill/>
        </p:spPr>
      </p:pic>
      <p:pic>
        <p:nvPicPr>
          <p:cNvPr id="24578" name="Picture 2" descr="NEW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371600"/>
            <a:ext cx="5000625" cy="21431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553200" y="1828800"/>
            <a:ext cx="2296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pPr fontAlgn="ctr"/>
            <a:r>
              <a:rPr lang="en-US" dirty="0"/>
              <a:t>10 repetitions per side</a:t>
            </a:r>
          </a:p>
          <a:p>
            <a:pPr fontAlgn="ctr"/>
            <a:r>
              <a:rPr lang="en-US" dirty="0"/>
              <a:t>1 time per day</a:t>
            </a:r>
          </a:p>
          <a:p>
            <a:pPr fontAlgn="ctr"/>
            <a:r>
              <a:rPr lang="en-US" dirty="0"/>
              <a:t>4-5 days per week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hifitnessclub.files.wordpress.com/2013/05/hamstring-strek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4762500" cy="29337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Hamstring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429000"/>
            <a:ext cx="73247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819400" y="6096000"/>
            <a:ext cx="252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 15-20x each 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Buttock Exercise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95400"/>
            <a:ext cx="5791200" cy="526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Pigeon Pose</a:t>
            </a:r>
            <a:endParaRPr lang="en-US" dirty="0"/>
          </a:p>
        </p:txBody>
      </p:sp>
      <p:pic>
        <p:nvPicPr>
          <p:cNvPr id="27650" name="Picture 2" descr="http://joypeaceandhealth.com/wp-content/uploads/pige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0"/>
            <a:ext cx="3016250" cy="2133600"/>
          </a:xfrm>
          <a:prstGeom prst="rect">
            <a:avLst/>
          </a:prstGeom>
          <a:noFill/>
        </p:spPr>
      </p:pic>
      <p:pic>
        <p:nvPicPr>
          <p:cNvPr id="27652" name="Picture 4" descr="https://dutchsmilingyogi.com/wp-content/uploads/2015/03/Dutch-Smiling-Yogi-in-Pigeon-Po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5105400" cy="2743200"/>
          </a:xfrm>
          <a:prstGeom prst="rect">
            <a:avLst/>
          </a:prstGeom>
          <a:noFill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04800" y="4267200"/>
            <a:ext cx="992505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Neck </a:t>
            </a:r>
            <a:r>
              <a:rPr lang="en-US" dirty="0" err="1" smtClean="0"/>
              <a:t>Streches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9144000" cy="211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Abdominal Exercise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7000875" cy="548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McGill </a:t>
            </a:r>
            <a:r>
              <a:rPr lang="en-US" dirty="0" smtClean="0"/>
              <a:t>Curl-up Level</a:t>
            </a:r>
            <a:endParaRPr lang="en-US" dirty="0"/>
          </a:p>
        </p:txBody>
      </p:sp>
      <p:pic>
        <p:nvPicPr>
          <p:cNvPr id="32770" name="Picture 2" descr="Image result for McGill Curl-up Lev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276600"/>
            <a:ext cx="3400425" cy="13430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71800" y="5715000"/>
            <a:ext cx="317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Hold for 5 quick breaths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Intermediate Side Bridge</a:t>
            </a:r>
            <a:endParaRPr lang="en-US" dirty="0"/>
          </a:p>
        </p:txBody>
      </p:sp>
      <p:pic>
        <p:nvPicPr>
          <p:cNvPr id="33794" name="Picture 2" descr="Image result for The Intermediate Side Brid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438400"/>
            <a:ext cx="4191000" cy="3556001"/>
          </a:xfrm>
          <a:prstGeom prst="rect">
            <a:avLst/>
          </a:prstGeom>
          <a:noFill/>
        </p:spPr>
      </p:pic>
      <p:pic>
        <p:nvPicPr>
          <p:cNvPr id="33796" name="Picture 4" descr="Image result for The Intermediate Side Brid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524000"/>
            <a:ext cx="4724400" cy="4724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85800" y="2743200"/>
            <a:ext cx="1371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Pose</a:t>
            </a:r>
            <a:endParaRPr lang="en-US" dirty="0"/>
          </a:p>
        </p:txBody>
      </p:sp>
      <p:pic>
        <p:nvPicPr>
          <p:cNvPr id="7170" name="Picture 2" descr="https://media.licdn.com/mpr/mpr/AAEAAQAAAAAAAA1rAAAAJDU2OTJjOGQ3LTNkMzMtNGM0Mi1iNjc1LTQ0NjU4M2M4MDBlN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514600"/>
            <a:ext cx="533400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Rolling Panda</a:t>
            </a:r>
            <a:endParaRPr lang="en-US" dirty="0"/>
          </a:p>
        </p:txBody>
      </p:sp>
      <p:pic>
        <p:nvPicPr>
          <p:cNvPr id="22530" name="Picture 2" descr="https://myogastudio.ch/wp-content/uploads/rolling-panda-300x2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6477000" cy="4598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Lying</a:t>
            </a:r>
            <a:br>
              <a:rPr lang="en-US" dirty="0" smtClean="0"/>
            </a:br>
            <a:r>
              <a:rPr lang="en-US" dirty="0" smtClean="0"/>
              <a:t>Pull Ur Knees to Chest 5-10 times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954" y="1600200"/>
            <a:ext cx="66760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Sitting </a:t>
            </a:r>
            <a:br>
              <a:rPr lang="en-US" dirty="0" smtClean="0"/>
            </a:br>
            <a:r>
              <a:rPr lang="en-US" dirty="0"/>
              <a:t>T</a:t>
            </a:r>
            <a:r>
              <a:rPr lang="en-US" dirty="0" smtClean="0"/>
              <a:t>ouch your feet 5-10 times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9544" y="1600200"/>
            <a:ext cx="51249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Standing </a:t>
            </a:r>
            <a:br>
              <a:rPr lang="en-US" dirty="0" smtClean="0"/>
            </a:br>
            <a:r>
              <a:rPr lang="en-US" dirty="0" smtClean="0"/>
              <a:t>Few backward bends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2712" y="1600200"/>
            <a:ext cx="37985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Practice Pelvic Tilt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7921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Hold for few seconds and  do again ..do another set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1568450"/>
            <a:ext cx="87757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3030" y="1600200"/>
            <a:ext cx="42179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81800" y="19050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Flatten your lower back against the wall. Keeping it like that stand straight.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29250"/>
            <a:ext cx="91186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Quadriceps Stretch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219200"/>
            <a:ext cx="4146638" cy="307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648200"/>
            <a:ext cx="62484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93</Words>
  <Application>Microsoft Office PowerPoint</Application>
  <PresentationFormat>On-screen Show (4:3)</PresentationFormat>
  <Paragraphs>29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My Daily Core Exercises</vt:lpstr>
      <vt:lpstr>Child Pose</vt:lpstr>
      <vt:lpstr>Rolling Panda</vt:lpstr>
      <vt:lpstr>If Lying Pull Ur Knees to Chest 5-10 times</vt:lpstr>
      <vt:lpstr>If Sitting  Touch your feet 5-10 times</vt:lpstr>
      <vt:lpstr>If Standing  Few backward bends</vt:lpstr>
      <vt:lpstr>Practice Pelvic Tilt</vt:lpstr>
      <vt:lpstr>Slide 8</vt:lpstr>
      <vt:lpstr>Quadriceps Stretch</vt:lpstr>
      <vt:lpstr>Spiderman Stretch</vt:lpstr>
      <vt:lpstr>        ITBand Stretch</vt:lpstr>
      <vt:lpstr>Hip Abductor Exercise</vt:lpstr>
      <vt:lpstr>Hamstring</vt:lpstr>
      <vt:lpstr>Buttock Exercise</vt:lpstr>
      <vt:lpstr>Pigeon Pose</vt:lpstr>
      <vt:lpstr>Neck Streches</vt:lpstr>
      <vt:lpstr>Abdominal Exercise</vt:lpstr>
      <vt:lpstr>McGill Curl-up Level</vt:lpstr>
      <vt:lpstr>The Intermediate Side Bridge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Daily Core Exercises</dc:title>
  <dc:creator>Pankaj Chopra</dc:creator>
  <cp:lastModifiedBy>Pankaj Chopra</cp:lastModifiedBy>
  <cp:revision>71</cp:revision>
  <dcterms:created xsi:type="dcterms:W3CDTF">2017-10-16T03:13:59Z</dcterms:created>
  <dcterms:modified xsi:type="dcterms:W3CDTF">2017-10-18T03:46:55Z</dcterms:modified>
</cp:coreProperties>
</file>